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238" r:id="rId3"/>
    <p:sldId id="1263" r:id="rId4"/>
    <p:sldId id="1264" r:id="rId5"/>
    <p:sldId id="1242" r:id="rId6"/>
    <p:sldId id="1267" r:id="rId7"/>
    <p:sldId id="1265" r:id="rId8"/>
    <p:sldId id="1243" r:id="rId9"/>
    <p:sldId id="1268" r:id="rId10"/>
    <p:sldId id="1244" r:id="rId11"/>
    <p:sldId id="1270" r:id="rId12"/>
    <p:sldId id="1269" r:id="rId13"/>
    <p:sldId id="1250" r:id="rId14"/>
    <p:sldId id="1272" r:id="rId15"/>
    <p:sldId id="1259" r:id="rId16"/>
    <p:sldId id="1274" r:id="rId17"/>
    <p:sldId id="1273" r:id="rId18"/>
    <p:sldId id="1262" r:id="rId19"/>
    <p:sldId id="1275" r:id="rId20"/>
    <p:sldId id="1276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5</a:t>
            </a:r>
            <a:r>
              <a:rPr lang="zh-CN" altLang="en-US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Learning from </a:t>
            </a:r>
            <a:r>
              <a:rPr lang="en-US" altLang="zh-CN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Starting out &amp; Understanding ideas</a:t>
            </a:r>
            <a:endParaRPr lang="zh-CN" altLang="en-US" sz="4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理所当然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3.eps" descr="id:2147488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908720"/>
            <a:ext cx="1944216" cy="3747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187174"/>
            <a:ext cx="11593288" cy="216024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32862" y="269123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我们已经习惯了它们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甚至可能认为它们是理所当然的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而没有意识到它们给了我们多少灵感。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1916832"/>
            <a:ext cx="9217024" cy="547606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我们中的有些人总是理所当然地认为父母应该照顾我们。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21280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认真对待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one’s 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不用急；慢慢来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pride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自豪，为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感到骄傲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charge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负责，掌管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antage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account/consideration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考虑在内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9675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000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上个月我负责演讲活动时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我认真对待这件事。我充分利用每个机会向同伴寻求建议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以便我完美地组织这次活动。我的所有同学都以我为骄傲。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慢慢来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我们还有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如果你能考虑我的建议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我将不胜感激。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404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回应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作出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276872"/>
            <a:ext cx="11593288" cy="288032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ironment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ironment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renewable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该建筑不仅能够适应环境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减少能耗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而且自身可以产生可再生能源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减少对环境的危害。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00653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42742"/>
            <a:ext cx="11521280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853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response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a/no response 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作出回应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不予回应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14750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4699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针对您的投诉信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我们将做出以下承诺。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gunfire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defeat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指挥官没有立即对突如其来的枪声作出反应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结果导致了他们的失败。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33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600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343786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 fact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we are so used to them 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 we may</a:t>
                </a:r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𝐞𝐯𝐞𝐧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𝐭𝐚𝐤𝐞𝐭𝐡𝐞𝐦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𝐟𝐨𝐫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𝐠𝐫𝐚𝐧𝐭𝐞𝐝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𝐰𝐢𝐭𝐡𝐨𝐮𝐭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𝐫𝐞𝐚𝐥𝐢𝐬𝐢𝐧𝐠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𝐡𝐨𝐰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结果状语从句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much inspiration they ha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 gi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 us</a:t>
                </a:r>
                <a:r>
                  <a:rPr lang="en-US" altLang="zh-CN" b="1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事实上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我们已经习惯了它们的存在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甚至可能认为它们是理所当然的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而没有意识到它们给了我们多少灵感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3437864"/>
              </a:xfrm>
              <a:blipFill>
                <a:blip r:embed="rId3"/>
                <a:stretch>
                  <a:fillRect l="-796" r="-849" b="-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501317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that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引导的为结果状语从句中，包含了一个省略了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引导词的定语从句，先行词为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inspiration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887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15718" y="5205393"/>
            <a:ext cx="1008112" cy="3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7648"/>
            <a:ext cx="11521280" cy="4025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31664"/>
                <a:ext cx="11485848" cy="380950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𝐓𝐨𝐝𝐚𝐲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状语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𝐚𝐫𝐜𝐡𝐢𝐭𝐞𝐜𝐭𝐬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𝐜𝐨𝐧𝐭𝐢𝐧𝐮𝐞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𝐭𝐨𝐞𝐱𝐩𝐥𝐨𝐫𝐞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𝐰𝐚𝐲𝐬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𝐭𝐨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𝐜𝐚𝐩𝐭𝐮𝐫𝐞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𝐛𝐞𝐚𝐮𝐭𝐲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𝐨𝐟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𝐧𝐚𝐭𝐮𝐫𝐚𝐥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𝐟𝐨𝐫𝐦𝐬</m:t>
                        </m:r>
                        <m:r>
                          <a:rPr lang="zh-CN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，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𝐭𝐨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𝐦𝐢𝐦𝐢𝐜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不定式作目的状语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way nature works or e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 to make natural organisms part of a building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建筑师不断探寻各种方法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旨在捕捉自然形态之美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模仿自然运作之道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甚至试图让自然生物融为建筑的一部分。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31664"/>
                <a:ext cx="11485848" cy="3809504"/>
              </a:xfrm>
              <a:blipFill>
                <a:blip r:embed="rId3"/>
                <a:stretch>
                  <a:fillRect l="-796" r="-849" b="-22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2003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177281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capture the beauty of natural forms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mimic the way nature works or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to make natural organisms part of a building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连接的动词不定式作目的状语，其中的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natural organisms part of a building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＋宾语＋宾补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8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718" y="1965033"/>
            <a:ext cx="1008112" cy="3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222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＋宾语＋宾补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的结构中，宾语补足语可以由名词、形容词、过去分词、不定式等来充当；该结构中一般不用现在分词充当宾补；职务名词充当宾补时其前面不用加冠词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delighted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monitor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选李阳作为我们班的班长大家都很高兴。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43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7648"/>
            <a:ext cx="11521280" cy="36654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31664"/>
                <a:ext cx="11485848" cy="32556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 is natural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𝐭𝐨𝐭𝐡𝐢𝐧𝐤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𝐢𝐧𝐭𝐡𝐢𝐬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𝐰𝐚𝐲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真正的主语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𝐛𝐮𝐭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连词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of course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𝐢𝐭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𝐰𝐚𝐬𝐧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’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𝐮𝐦𝐛𝐫𝐞𝐥𝐥𝐚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𝐭𝐡𝐚𝐭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𝐢𝐧𝐬𝐩𝐢𝐫𝐞𝐝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𝐟𝐥𝐨𝐰𝐞𝐫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𝐨𝐫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强调句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roof that inspired the pine cone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这样想是很自然的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但当然不是伞给了花灵感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也不是屋顶给了松果灵感。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31664"/>
                <a:ext cx="11485848" cy="3255635"/>
              </a:xfrm>
              <a:blipFill>
                <a:blip r:embed="rId3"/>
                <a:stretch>
                  <a:fillRect l="-796" r="-849" b="-20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1467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构思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制订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设计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构思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打算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276872"/>
            <a:ext cx="11593288" cy="165618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architecture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大自然激发了我们周围许多最迷人的设计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包括建筑设计。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00653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177281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句中运用了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is/was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＋被强调的部分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的否定形式，强调了主语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umbrella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roof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真正重要的不是你说了什么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而是你做了什么。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8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718" y="1965033"/>
            <a:ext cx="1008112" cy="3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4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 for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而设计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designed to do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design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purpose/deliberately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）有意地，故意地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uniform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正如你所看到的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这种制服是专门为个子较矮的妇女设计的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719392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508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设计师；构思者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精心设计的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72816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34566" y="35010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prominent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许多杰出的设计师从大自然中汲取灵感。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711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fascinating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迷人的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有吸引力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10722"/>
            <a:ext cx="11593288" cy="180020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51477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architecture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大自然激发了我们周围许多最迷人的设计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包括建筑设计。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740380"/>
            <a:ext cx="9217024" cy="547606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8829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看到不同的人怎样处理这个问题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真是有趣极了。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21602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入迷的；感兴趣的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fascinated by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迷住；对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fascinated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对做某事极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诗歌能够创造一个人的世界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这种说法令我着迷。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他们发现这个和他们家中的那个相似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这使他们极感兴趣。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900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26786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使转变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转换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2856"/>
            <a:ext cx="11593288" cy="1656184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panels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capture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这些面板还可以吸收太阳的热量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并转化为电能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给建筑物供电。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6251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53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con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to/into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转变成某物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 sth to/into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把某物转变为某物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tape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to/into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digital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来自录像带的信号可以转换成数字代码。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为了充分利用空间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他们把闲置的卧室改成了办公室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43432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16832"/>
            <a:ext cx="11521280" cy="12961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22629"/>
            <a:ext cx="11485848" cy="113396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转变，转化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88840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electricity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太阳能是将太阳的能量转化为热能和电能。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90680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1145</Words>
  <Application>Microsoft Office PowerPoint</Application>
  <PresentationFormat>自定义</PresentationFormat>
  <Paragraphs>60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575</cp:revision>
  <dcterms:created xsi:type="dcterms:W3CDTF">2020-11-06T05:24:00Z</dcterms:created>
  <dcterms:modified xsi:type="dcterms:W3CDTF">2025-11-01T08:21:06Z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